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9" r:id="rId2"/>
    <p:sldId id="259" r:id="rId3"/>
    <p:sldId id="267" r:id="rId4"/>
    <p:sldId id="297" r:id="rId5"/>
    <p:sldId id="273" r:id="rId6"/>
    <p:sldId id="298" r:id="rId7"/>
    <p:sldId id="280" r:id="rId8"/>
    <p:sldId id="292" r:id="rId9"/>
    <p:sldId id="258" r:id="rId10"/>
    <p:sldId id="285" r:id="rId11"/>
    <p:sldId id="274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66FF"/>
    <a:srgbClr val="840E0E"/>
    <a:srgbClr val="0000FF"/>
    <a:srgbClr val="BC1414"/>
    <a:srgbClr val="CC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88A50-A35D-4043-8F6E-58B1C2D969B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0051E-0F10-4EAD-8863-7F96CC10A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90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714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176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82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3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04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96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758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051E-0F10-4EAD-8863-7F96CC10AB8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0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EF48C-BA81-4CE7-A7D2-C2C74225187B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F79C3-B2EF-406E-A24C-22CF5E98F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1000">
              <a:schemeClr val="bg1"/>
            </a:gs>
            <a:gs pos="53000">
              <a:srgbClr val="0000FF"/>
            </a:gs>
            <a:gs pos="78000">
              <a:srgbClr val="C00000"/>
            </a:gs>
            <a:gs pos="100000">
              <a:srgbClr val="C0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7139" y="260648"/>
            <a:ext cx="712879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Краевой конкурс</a:t>
            </a:r>
            <a:endParaRPr lang="en-US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«Мультимедиа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урок 2015»,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посвящённый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70-летию 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Победы в Великой Отечественной войне</a:t>
            </a:r>
          </a:p>
          <a:p>
            <a:pPr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latin typeface="Times New Roman"/>
                <a:ea typeface="Times New Roman"/>
              </a:rPr>
              <a:t>  </a:t>
            </a:r>
            <a:endParaRPr lang="ru-RU" sz="16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Бюджетное общеобразовательное учреждение муниципального образования Динской район «Средняя общеобразовательная школа №35 имени 46-го Гвардейского орденов Красного Знамени и Суворова 3-й степени ночного бомбардировочного авиационного полка»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728700" y="2276872"/>
            <a:ext cx="12529392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«Мультимедиа урок 2015»,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посвящённый 70-летию </a:t>
            </a: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обеды в Великой Отечественной войне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4365104"/>
            <a:ext cx="4708405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b="1" cap="none" spc="0" dirty="0" smtClean="0">
                <a:ln w="50800"/>
                <a:solidFill>
                  <a:schemeClr val="bg1">
                    <a:lumMod val="95000"/>
                  </a:schemeClr>
                </a:solidFill>
                <a:effectLst/>
              </a:rPr>
              <a:t>Работу выполнила Казакова Зухра Юсуповна</a:t>
            </a:r>
          </a:p>
          <a:p>
            <a:pPr algn="just"/>
            <a:r>
              <a:rPr lang="ru-RU" b="1" cap="none" spc="0" dirty="0" smtClean="0">
                <a:ln w="50800"/>
                <a:solidFill>
                  <a:schemeClr val="bg1">
                    <a:lumMod val="95000"/>
                  </a:schemeClr>
                </a:solidFill>
                <a:effectLst/>
              </a:rPr>
              <a:t>учитель русского языка и литературы</a:t>
            </a:r>
          </a:p>
          <a:p>
            <a:pPr algn="just"/>
            <a:r>
              <a:rPr lang="ru-RU" b="1" cap="none" spc="0" dirty="0" smtClean="0">
                <a:ln w="50800"/>
                <a:solidFill>
                  <a:schemeClr val="bg1">
                    <a:lumMod val="95000"/>
                  </a:schemeClr>
                </a:solidFill>
                <a:effectLst/>
              </a:rPr>
              <a:t>БОУ СОШ №35 МО Динской район</a:t>
            </a:r>
          </a:p>
          <a:p>
            <a:pPr algn="just"/>
            <a:r>
              <a:rPr lang="ru-RU" b="1" dirty="0">
                <a:ln w="50800"/>
                <a:solidFill>
                  <a:schemeClr val="bg1">
                    <a:lumMod val="95000"/>
                  </a:schemeClr>
                </a:solidFill>
              </a:rPr>
              <a:t>с</a:t>
            </a:r>
            <a:r>
              <a:rPr lang="ru-RU" b="1" dirty="0" smtClean="0">
                <a:ln w="50800"/>
                <a:solidFill>
                  <a:schemeClr val="bg1">
                    <a:lumMod val="95000"/>
                  </a:schemeClr>
                </a:solidFill>
              </a:rPr>
              <a:t>т. Новотитаровская, ул. Продольная 44, </a:t>
            </a:r>
          </a:p>
          <a:p>
            <a:pPr algn="just"/>
            <a:r>
              <a:rPr lang="ru-RU" b="1" dirty="0" smtClean="0">
                <a:ln w="50800"/>
                <a:solidFill>
                  <a:schemeClr val="bg1">
                    <a:lumMod val="95000"/>
                  </a:schemeClr>
                </a:solidFill>
              </a:rPr>
              <a:t>тел.88625942737</a:t>
            </a:r>
            <a:endParaRPr lang="ru-RU" b="1" cap="none" spc="0" dirty="0">
              <a:ln w="50800"/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5758529"/>
      </p:ext>
    </p:extLst>
  </p:cSld>
  <p:clrMapOvr>
    <a:masterClrMapping/>
  </p:clrMapOvr>
  <p:transition spd="slow" advTm="5351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7999">
              <a:schemeClr val="bg1"/>
            </a:gs>
            <a:gs pos="61000">
              <a:srgbClr val="0066FF"/>
            </a:gs>
            <a:gs pos="100000">
              <a:srgbClr val="FF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35696" y="0"/>
            <a:ext cx="56855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Тропа  «Связь поколений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novotitarovka35.narod.ru/shg_files/Um2014_files/50.jpg"/>
          <p:cNvPicPr>
            <a:picLocks noChangeAspect="1" noChangeArrowheads="1"/>
          </p:cNvPicPr>
          <p:nvPr/>
        </p:nvPicPr>
        <p:blipFill>
          <a:blip r:embed="rId3" cstate="print"/>
          <a:srcRect r="2862" b="21212"/>
          <a:stretch>
            <a:fillRect/>
          </a:stretch>
        </p:blipFill>
        <p:spPr bwMode="auto">
          <a:xfrm>
            <a:off x="827584" y="620688"/>
            <a:ext cx="4392488" cy="2952328"/>
          </a:xfrm>
          <a:prstGeom prst="rect">
            <a:avLst/>
          </a:prstGeom>
          <a:noFill/>
        </p:spPr>
      </p:pic>
      <p:pic>
        <p:nvPicPr>
          <p:cNvPr id="10" name="Picture 2" descr="http://novotitarovka35.narod.ru/shg_files/Um2014_files/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594720"/>
            <a:ext cx="3698007" cy="303525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580112" y="90304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Встреча с ветеранами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Великой Отечественной войны,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тружениками тыла, 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ветеранами труда</a:t>
            </a:r>
          </a:p>
        </p:txBody>
      </p:sp>
      <p:pic>
        <p:nvPicPr>
          <p:cNvPr id="12" name="Picture 6" descr="http://go2.imgsmail.ru/imgpreview?key=436bb70d202aed56&amp;mb=imgdb_preview_5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077072"/>
            <a:ext cx="2409825" cy="1504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10834337"/>
      </p:ext>
    </p:extLst>
  </p:cSld>
  <p:clrMapOvr>
    <a:masterClrMapping/>
  </p:clrMapOvr>
  <p:transition advTm="5194">
    <p:cover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0">
              <a:srgbClr val="FBEAC7"/>
            </a:gs>
            <a:gs pos="17999">
              <a:schemeClr val="bg1"/>
            </a:gs>
            <a:gs pos="48000">
              <a:srgbClr val="0066FF"/>
            </a:gs>
            <a:gs pos="43344">
              <a:srgbClr val="4B93FF"/>
            </a:gs>
            <a:gs pos="83000">
              <a:srgbClr val="FF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50945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57188"/>
            <a:ext cx="3822700" cy="2865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P509457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3500438"/>
            <a:ext cx="4179887" cy="321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4005064"/>
            <a:ext cx="396666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Живет, расцветает родная земля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каждого помнит солдата!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даты 9 мая и 12 февраля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Великие красные даты</a:t>
            </a:r>
            <a:r>
              <a:rPr lang="ru-RU" sz="2000" b="1" cap="none" spc="0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4" descr="D:\2014-05-07 пост 1\P5076743.JPG"/>
          <p:cNvPicPr>
            <a:picLocks noChangeAspect="1" noChangeArrowheads="1"/>
          </p:cNvPicPr>
          <p:nvPr/>
        </p:nvPicPr>
        <p:blipFill rotWithShape="1">
          <a:blip r:embed="rId5" cstate="print"/>
          <a:srcRect l="12709" r="10834" b="1389"/>
          <a:stretch/>
        </p:blipFill>
        <p:spPr bwMode="auto">
          <a:xfrm>
            <a:off x="5148064" y="191299"/>
            <a:ext cx="3312368" cy="320406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63688" y="32233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n w="11430"/>
                <a:solidFill>
                  <a:srgbClr val="BC141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Пост № 1</a:t>
            </a:r>
          </a:p>
          <a:p>
            <a:pPr algn="ctr"/>
            <a:r>
              <a:rPr lang="ru-RU" b="1" dirty="0">
                <a:ln w="11430"/>
                <a:solidFill>
                  <a:srgbClr val="BC141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 мая 2014 г</a:t>
            </a:r>
          </a:p>
        </p:txBody>
      </p:sp>
    </p:spTree>
  </p:cSld>
  <p:clrMapOvr>
    <a:masterClrMapping/>
  </p:clrMapOvr>
  <p:transition spd="slow" advClick="0" advTm="8861"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35000">
              <a:schemeClr val="tx2">
                <a:lumMod val="40000"/>
                <a:lumOff val="60000"/>
              </a:schemeClr>
            </a:gs>
            <a:gs pos="100000">
              <a:srgbClr val="66FF6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88640"/>
            <a:ext cx="52706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Тропа «Поэтическая»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3671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Запас прочности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 сих пор не совсем понимаю,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Как же я, и худа, и мала,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Сквозь пожары к победному Маю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кирзачах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стопудовых дошла.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откуда взялось столько силы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Даже в самых слабейших из нас?..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Что гадать!-- Был и есть у России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Вечной прочности вечный запас.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Ю. Друнина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484784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Ветераны Великой </a:t>
            </a:r>
            <a:r>
              <a:rPr lang="ru-RU" b="1" dirty="0" smtClean="0"/>
              <a:t>Отечественной</a:t>
            </a:r>
            <a:endParaRPr lang="ru-RU" b="1" dirty="0"/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мало их осталось на земле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ходят ноги и тревожат раны,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ночью курят, чтобы в страшном сне,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Вновь не стреляли в них на поле брани.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хочется их каждого обнять,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Теплом душевным с ними поделиться,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бы сила, чтобы время вспять…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я не Бог…война им снова снится.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внукам не достанется война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грязь её потомков не коснётся,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курит бывший ротный старшина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слушает, как правнучек смеётся.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/>
              <a:t>( </a:t>
            </a:r>
            <a:r>
              <a:rPr lang="ru-RU" b="1" dirty="0"/>
              <a:t>Юрий Соловьёв)</a:t>
            </a:r>
            <a:endParaRPr lang="ru-RU" dirty="0"/>
          </a:p>
        </p:txBody>
      </p:sp>
    </p:spTree>
  </p:cSld>
  <p:clrMapOvr>
    <a:masterClrMapping/>
  </p:clrMapOvr>
  <p:transition spd="slow" advTm="6817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35850">
              <a:srgbClr val="0000FF">
                <a:alpha val="66000"/>
              </a:srgbClr>
            </a:gs>
            <a:gs pos="60000">
              <a:srgbClr val="0000FF">
                <a:alpha val="65000"/>
              </a:srgbClr>
            </a:gs>
            <a:gs pos="83000">
              <a:srgbClr val="FF0300">
                <a:alpha val="70000"/>
              </a:srgbClr>
            </a:gs>
            <a:gs pos="100000">
              <a:srgbClr val="BC141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Рисунок 5" descr="P509457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620688"/>
            <a:ext cx="3978466" cy="3341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Рисунок 4" descr="Памятник центр2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980" y="548679"/>
            <a:ext cx="3778300" cy="3433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84" name="WordArt 34"/>
          <p:cNvSpPr>
            <a:spLocks noChangeArrowheads="1" noChangeShapeType="1" noTextEdit="1"/>
          </p:cNvSpPr>
          <p:nvPr/>
        </p:nvSpPr>
        <p:spPr bwMode="auto">
          <a:xfrm>
            <a:off x="1187127" y="4351317"/>
            <a:ext cx="5473105" cy="864865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2800" b="1" i="1" kern="10" dirty="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</a:t>
            </a:r>
            <a:r>
              <a:rPr lang="ru-RU" sz="2800" b="1" i="1" kern="1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Тропой памяти</a:t>
            </a:r>
            <a:endParaRPr lang="ru-RU" sz="2800" b="1" i="1" kern="1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645698"/>
            <a:ext cx="2442221" cy="3140968"/>
          </a:xfrm>
          <a:prstGeom prst="rect">
            <a:avLst/>
          </a:prstGeom>
        </p:spPr>
      </p:pic>
    </p:spTree>
  </p:cSld>
  <p:clrMapOvr>
    <a:masterClrMapping/>
  </p:clrMapOvr>
  <p:transition spd="med" advClick="0" advTm="3681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9" name="Picture 6" descr="&amp;pcy;&amp;ocy;&amp;mcy;&amp;ncy;&amp;yucy; &amp;icy; &amp;gcy;&amp;ocy;&amp;rcy;&amp;zhcy;&amp;ucy;&amp;scy;&amp;softcy;"/>
          <p:cNvPicPr>
            <a:picLocks noChangeAspect="1" noChangeArrowheads="1"/>
          </p:cNvPicPr>
          <p:nvPr/>
        </p:nvPicPr>
        <p:blipFill>
          <a:blip r:embed="rId3" cstate="print"/>
          <a:srcRect b="6383"/>
          <a:stretch>
            <a:fillRect/>
          </a:stretch>
        </p:blipFill>
        <p:spPr bwMode="auto">
          <a:xfrm>
            <a:off x="251520" y="980728"/>
            <a:ext cx="3224220" cy="4464496"/>
          </a:xfrm>
          <a:prstGeom prst="rect">
            <a:avLst/>
          </a:prstGeom>
          <a:noFill/>
        </p:spPr>
      </p:pic>
      <p:sp>
        <p:nvSpPr>
          <p:cNvPr id="7170" name="Прямоугольник 3"/>
          <p:cNvSpPr>
            <a:spLocks noChangeArrowheads="1"/>
          </p:cNvSpPr>
          <p:nvPr/>
        </p:nvSpPr>
        <p:spPr bwMode="auto">
          <a:xfrm>
            <a:off x="3995936" y="188640"/>
            <a:ext cx="493204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840E0E"/>
                </a:solidFill>
                <a:latin typeface="Times New Roman" pitchFamily="18" charset="0"/>
                <a:cs typeface="Times New Roman" pitchFamily="18" charset="0"/>
              </a:rPr>
              <a:t>Урок памяти</a:t>
            </a:r>
            <a:r>
              <a:rPr lang="ru-RU" dirty="0">
                <a:solidFill>
                  <a:srgbClr val="840E0E"/>
                </a:solidFill>
              </a:rPr>
              <a:t/>
            </a:r>
            <a:br>
              <a:rPr lang="ru-RU" dirty="0">
                <a:solidFill>
                  <a:srgbClr val="840E0E"/>
                </a:solidFill>
              </a:rPr>
            </a:br>
            <a:endParaRPr lang="ru-RU" dirty="0">
              <a:solidFill>
                <a:srgbClr val="840E0E"/>
              </a:solidFill>
            </a:endParaRPr>
          </a:p>
          <a:p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материал посвящён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70-летию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Победы в Великой Отечественной войне, показывает взаимосвязь человеческих судеб с событиями в стране, направлен на воспитание патриотизма, любви к малой родине - Кубани, знакомит с историческим прошлым страны.</a:t>
            </a:r>
          </a:p>
        </p:txBody>
      </p:sp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3635896" y="3501008"/>
            <a:ext cx="4536504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патриотизма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чувства любви и гражданского долга к Родине, гордости за свою страну.</a:t>
            </a:r>
            <a:endParaRPr lang="en-US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861048"/>
            <a:ext cx="2442221" cy="2925618"/>
          </a:xfrm>
          <a:prstGeom prst="rect">
            <a:avLst/>
          </a:prstGeom>
        </p:spPr>
      </p:pic>
    </p:spTree>
  </p:cSld>
  <p:clrMapOvr>
    <a:masterClrMapping/>
  </p:clrMapOvr>
  <p:transition advTm="5382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04664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«Священной тропой войны…»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092171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дни войны тянулись очень долго, 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Пусть быстро мчались мирные года. 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Победы под Москвой, под Курском и на Волге 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История запомнит навсегда.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329512"/>
            <a:ext cx="1965994" cy="2528487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13762" t="22389" r="60889" b="53936"/>
          <a:stretch/>
        </p:blipFill>
        <p:spPr>
          <a:xfrm>
            <a:off x="107504" y="1484784"/>
            <a:ext cx="3168352" cy="3312368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l="14068" t="51716" r="61036" b="24122"/>
          <a:stretch/>
        </p:blipFill>
        <p:spPr bwMode="auto">
          <a:xfrm>
            <a:off x="3635896" y="2493308"/>
            <a:ext cx="3528392" cy="36724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advTm="6147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rgbClr val="0066FF">
                <a:alpha val="75686"/>
              </a:srgbClr>
            </a:gs>
            <a:gs pos="0">
              <a:schemeClr val="bg1"/>
            </a:gs>
            <a:gs pos="100000">
              <a:srgbClr val="FF0000">
                <a:alpha val="6600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1312" y="120105"/>
            <a:ext cx="5648672" cy="221666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Тропа «Звёздная слава станицы»</a:t>
            </a:r>
            <a:endParaRPr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51725" y="2204864"/>
            <a:ext cx="3704412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Памятники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станицы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7350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воинам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хутора Карла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Маркса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</a:t>
            </a:r>
            <a:r>
              <a:rPr lang="en-US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воинам </a:t>
            </a:r>
            <a:r>
              <a:rPr lang="ru-RU" b="1" dirty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30 Иркутской дивизии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393539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Мемориальная доска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здании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вокзале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spc="50" dirty="0">
                <a:ln w="11430"/>
                <a:latin typeface="Times New Roman" pitchFamily="18" charset="0"/>
                <a:cs typeface="Times New Roman" pitchFamily="18" charset="0"/>
              </a:rPr>
              <a:t>Мемориальная доска </a:t>
            </a:r>
            <a:r>
              <a:rPr lang="ru-RU" b="1" spc="50" dirty="0" smtClean="0">
                <a:ln w="11430"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spc="50" dirty="0">
                <a:ln w="11430"/>
                <a:latin typeface="Times New Roman" pitchFamily="18" charset="0"/>
                <a:cs typeface="Times New Roman" pitchFamily="18" charset="0"/>
              </a:rPr>
              <a:t>здании центрального Дома </a:t>
            </a:r>
            <a:r>
              <a:rPr lang="ru-RU" b="1" spc="50" dirty="0" smtClean="0">
                <a:ln w="11430"/>
                <a:latin typeface="Times New Roman" pitchFamily="18" charset="0"/>
                <a:cs typeface="Times New Roman" pitchFamily="18" charset="0"/>
              </a:rPr>
              <a:t>Культуры, посвящённая</a:t>
            </a:r>
            <a:r>
              <a:rPr lang="ru-RU" b="1" spc="50" dirty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50" dirty="0" smtClean="0">
                <a:ln w="11430"/>
                <a:latin typeface="Times New Roman" pitchFamily="18" charset="0"/>
                <a:cs typeface="Times New Roman" pitchFamily="18" charset="0"/>
              </a:rPr>
              <a:t>маршалам </a:t>
            </a:r>
            <a:r>
              <a:rPr lang="ru-RU" b="1" spc="50" dirty="0">
                <a:ln w="11430"/>
                <a:latin typeface="Times New Roman" pitchFamily="18" charset="0"/>
                <a:cs typeface="Times New Roman" pitchFamily="18" charset="0"/>
              </a:rPr>
              <a:t>авиации </a:t>
            </a:r>
            <a:r>
              <a:rPr lang="ru-RU" b="1" spc="50" dirty="0" err="1">
                <a:ln w="11430"/>
                <a:latin typeface="Times New Roman" pitchFamily="18" charset="0"/>
                <a:cs typeface="Times New Roman" pitchFamily="18" charset="0"/>
              </a:rPr>
              <a:t>Покрышкину</a:t>
            </a:r>
            <a:r>
              <a:rPr lang="ru-RU" b="1" spc="50" dirty="0">
                <a:ln w="11430"/>
                <a:latin typeface="Times New Roman" pitchFamily="18" charset="0"/>
                <a:cs typeface="Times New Roman" pitchFamily="18" charset="0"/>
              </a:rPr>
              <a:t> А.И и Савицкому Е.Я.</a:t>
            </a:r>
          </a:p>
          <a:p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5" y="2894062"/>
            <a:ext cx="3766240" cy="319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16632"/>
            <a:ext cx="3622727" cy="253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1007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56029"/>
            <a:ext cx="9049778" cy="668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623351"/>
      </p:ext>
    </p:extLst>
  </p:cSld>
  <p:clrMapOvr>
    <a:masterClrMapping/>
  </p:clrMapOvr>
  <p:transition advTm="7082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77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6568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0000">
              <a:schemeClr val="bg1">
                <a:alpha val="44000"/>
              </a:schemeClr>
            </a:gs>
            <a:gs pos="57000">
              <a:srgbClr val="0066FF"/>
            </a:gs>
            <a:gs pos="100000">
              <a:srgbClr val="C0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00808"/>
            <a:ext cx="4211960" cy="315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360" y="4180411"/>
            <a:ext cx="2102640" cy="27042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5655" y="515719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многие сегодня не в строю, 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помним все, что делалось тогда 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обещаем Родину свою </a:t>
            </a:r>
            <a:b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Сберечь для дела, мира и труда.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5037" y="281897"/>
            <a:ext cx="48452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Незабытый полк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ст. Новотитаровской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13910"/>
            <a:ext cx="260985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7487584"/>
      </p:ext>
    </p:extLst>
  </p:cSld>
  <p:clrMapOvr>
    <a:masterClrMapping/>
  </p:clrMapOvr>
  <p:transition advTm="7020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7999">
              <a:schemeClr val="bg1"/>
            </a:gs>
            <a:gs pos="61000">
              <a:srgbClr val="0066FF"/>
            </a:gs>
            <a:gs pos="100000">
              <a:srgbClr val="C0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2630" y="133227"/>
            <a:ext cx="66381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840E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Тропа «Семейная память».</a:t>
            </a:r>
            <a:endParaRPr lang="ru-RU" sz="4400" dirty="0">
              <a:solidFill>
                <a:srgbClr val="840E0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Замирайло.JPG"/>
          <p:cNvPicPr>
            <a:picLocks noChangeAspect="1" noChangeArrowheads="1"/>
          </p:cNvPicPr>
          <p:nvPr/>
        </p:nvPicPr>
        <p:blipFill rotWithShape="1">
          <a:blip r:embed="rId3" cstate="print"/>
          <a:srcRect l="11801"/>
          <a:stretch/>
        </p:blipFill>
        <p:spPr bwMode="auto">
          <a:xfrm>
            <a:off x="6012160" y="1079055"/>
            <a:ext cx="1628816" cy="273630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908720"/>
            <a:ext cx="1472893" cy="216024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961" y="3212976"/>
            <a:ext cx="1551515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Мой прадед </a:t>
            </a:r>
          </a:p>
          <a:p>
            <a:pPr algn="ctr"/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Кованов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Захар Петрович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35802" y="1480567"/>
            <a:ext cx="1523231" cy="26193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Documents and Settings\All Users\Документы\Безымянный.pn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8292" y="2482232"/>
            <a:ext cx="1276609" cy="30109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430581" y="5589240"/>
            <a:ext cx="2448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Мой прадед </a:t>
            </a:r>
          </a:p>
          <a:p>
            <a:pPr algn="ctr"/>
            <a:r>
              <a:rPr lang="ru-RU" b="1" cap="none" spc="0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Авакян</a:t>
            </a:r>
            <a:r>
              <a:rPr lang="ru-RU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cap="none" spc="0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Авак</a:t>
            </a:r>
            <a:r>
              <a:rPr lang="ru-RU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cap="none" spc="0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Авакович</a:t>
            </a:r>
            <a:endParaRPr lang="ru-RU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8738" y="40999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Мой прадед </a:t>
            </a:r>
            <a:r>
              <a:rPr lang="ru-RU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Кожевников </a:t>
            </a:r>
          </a:p>
          <a:p>
            <a:pPr algn="ctr"/>
            <a:r>
              <a:rPr lang="ru-RU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Павел </a:t>
            </a:r>
            <a:r>
              <a:rPr lang="ru-RU" b="1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Филадельфович</a:t>
            </a:r>
            <a:endParaRPr lang="ru-RU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779" y="3599468"/>
            <a:ext cx="2442221" cy="314096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49433" y="3951640"/>
            <a:ext cx="3583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Мой прадед, </a:t>
            </a:r>
            <a:r>
              <a:rPr lang="ru-RU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Замирайло</a:t>
            </a: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Иван Харитонович</a:t>
            </a:r>
            <a:endParaRPr lang="ru-RU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 advTm="7176">
    <p:cover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240</Words>
  <Application>Microsoft Office PowerPoint</Application>
  <PresentationFormat>Экран (4:3)</PresentationFormat>
  <Paragraphs>70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Тропа «Звёздная слава станицы»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User_2</dc:creator>
  <cp:lastModifiedBy>Admin</cp:lastModifiedBy>
  <cp:revision>96</cp:revision>
  <dcterms:created xsi:type="dcterms:W3CDTF">2015-02-28T17:43:26Z</dcterms:created>
  <dcterms:modified xsi:type="dcterms:W3CDTF">2015-03-24T06:56:35Z</dcterms:modified>
</cp:coreProperties>
</file>